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0688638" cy="75628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8" d="100"/>
          <a:sy n="58" d="100"/>
        </p:scale>
        <p:origin x="153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C5FE0F5-5F69-034E-0633-FB448AF4F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964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Benutzerdefiniert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Kevin Russi</dc:creator>
  <cp:keywords/>
  <dc:description>generated using python-pptx</dc:description>
  <cp:lastModifiedBy>Nager Sahra</cp:lastModifiedBy>
  <cp:revision>3</cp:revision>
  <dcterms:created xsi:type="dcterms:W3CDTF">2013-01-27T09:14:16Z</dcterms:created>
  <dcterms:modified xsi:type="dcterms:W3CDTF">2026-08-04T06:12:38Z</dcterms:modified>
  <cp:category/>
</cp:coreProperties>
</file>